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5766B-9E34-4763-9F32-39C2996BD1AB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64B04-6CB9-4B27-BAB9-04A263086D6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64B04-6CB9-4B27-BAB9-04A263086D68}" type="slidenum">
              <a:rPr lang="ko-KR" altLang="en-US" smtClean="0"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D443D-D622-4E8B-8622-70E240C45D6A}" type="datetimeFigureOut">
              <a:rPr lang="ko-KR" altLang="en-US" smtClean="0"/>
              <a:t>2014-03-04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5EC21-AEC4-444B-8996-A60C5A83C8D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77" y="-8576"/>
            <a:ext cx="9153686" cy="686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128792" cy="1512168"/>
          </a:xfrm>
        </p:spPr>
        <p:txBody>
          <a:bodyPr>
            <a:noAutofit/>
          </a:bodyPr>
          <a:lstStyle/>
          <a:p>
            <a:pPr algn="l"/>
            <a:r>
              <a:rPr lang="en-US" altLang="ko-KR" sz="6000" b="1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TITLE GOES HERE</a:t>
            </a:r>
            <a:endParaRPr lang="ko-KR" altLang="en-US" sz="60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39552" y="5805264"/>
            <a:ext cx="3096344" cy="648072"/>
          </a:xfrm>
        </p:spPr>
        <p:txBody>
          <a:bodyPr>
            <a:normAutofit/>
          </a:bodyPr>
          <a:lstStyle/>
          <a:p>
            <a:pPr algn="l"/>
            <a:r>
              <a:rPr lang="en-US" altLang="ko-KR" sz="1500" b="1" dirty="0">
                <a:solidFill>
                  <a:schemeClr val="bg1"/>
                </a:solidFill>
              </a:rPr>
              <a:t>NAME</a:t>
            </a:r>
          </a:p>
          <a:p>
            <a:pPr algn="l"/>
            <a:r>
              <a:rPr lang="en-US" altLang="ko-KR" sz="1500" b="1" dirty="0">
                <a:solidFill>
                  <a:schemeClr val="bg1"/>
                </a:solidFill>
              </a:rPr>
              <a:t>2014.5.12</a:t>
            </a:r>
            <a:endParaRPr lang="ko-KR" altLang="en-US" sz="1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2" y="-5267"/>
            <a:ext cx="9136988" cy="686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en-US" sz="2300" b="1" spc="-15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유니스트</a:t>
            </a:r>
            <a:r>
              <a:rPr lang="ko-KR" altLang="en-US" sz="2300" b="1" spc="-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소개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300" b="1" spc="-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신입학생 모집요강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300" b="1" spc="-1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모집일정</a:t>
            </a:r>
            <a:endParaRPr lang="en-US" altLang="ko-KR" sz="2300" b="1" spc="-15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836712"/>
            <a:ext cx="1944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b="1" dirty="0">
                <a:solidFill>
                  <a:srgbClr val="002060"/>
                </a:solidFill>
                <a:latin typeface="HY헤드라인M" pitchFamily="18" charset="-127"/>
                <a:ea typeface="HY헤드라인M" pitchFamily="18" charset="-127"/>
              </a:rPr>
              <a:t>CONTENTS</a:t>
            </a:r>
            <a:endParaRPr lang="ko-KR" altLang="en-US" sz="3000" dirty="0">
              <a:solidFill>
                <a:srgbClr val="00206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" y="-1252"/>
            <a:ext cx="9143915" cy="685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b="1" dirty="0">
                <a:solidFill>
                  <a:srgbClr val="002060"/>
                </a:solidFill>
                <a:latin typeface="HY헤드라인M" pitchFamily="18" charset="-127"/>
                <a:ea typeface="HY헤드라인M" pitchFamily="18" charset="-127"/>
              </a:rPr>
              <a:t>PRESENTATION SUBJECT</a:t>
            </a:r>
            <a:endParaRPr lang="ko-KR" altLang="en-US" dirty="0">
              <a:solidFill>
                <a:srgbClr val="00206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0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solidFill>
                  <a:schemeClr val="bg1">
                    <a:lumMod val="50000"/>
                  </a:schemeClr>
                </a:solidFill>
              </a:rPr>
              <a:t>Body Copy</a:t>
            </a:r>
            <a:endParaRPr lang="ko-KR" alt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539552" y="1844824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ko-KR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219" y="1886"/>
            <a:ext cx="9150219" cy="685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</Words>
  <Application>Microsoft Office PowerPoint</Application>
  <PresentationFormat>화면 슬라이드 쇼(4:3)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TITLE GOES HERE</vt:lpstr>
      <vt:lpstr>슬라이드 2</vt:lpstr>
      <vt:lpstr>PRESENTATION SUBJECT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UNIST</dc:creator>
  <cp:lastModifiedBy>UNIST</cp:lastModifiedBy>
  <cp:revision>7</cp:revision>
  <dcterms:created xsi:type="dcterms:W3CDTF">2014-03-04T07:06:27Z</dcterms:created>
  <dcterms:modified xsi:type="dcterms:W3CDTF">2014-03-04T07:30:16Z</dcterms:modified>
</cp:coreProperties>
</file>